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4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98" r:id="rId11"/>
    <p:sldId id="266" r:id="rId12"/>
    <p:sldId id="296" r:id="rId13"/>
    <p:sldId id="267" r:id="rId14"/>
    <p:sldId id="295" r:id="rId15"/>
    <p:sldId id="268" r:id="rId16"/>
    <p:sldId id="277" r:id="rId17"/>
    <p:sldId id="273" r:id="rId18"/>
    <p:sldId id="280" r:id="rId19"/>
    <p:sldId id="292" r:id="rId20"/>
    <p:sldId id="274" r:id="rId21"/>
    <p:sldId id="297" r:id="rId22"/>
    <p:sldId id="279" r:id="rId23"/>
    <p:sldId id="278" r:id="rId24"/>
    <p:sldId id="310" r:id="rId25"/>
    <p:sldId id="293" r:id="rId26"/>
    <p:sldId id="275" r:id="rId27"/>
    <p:sldId id="281" r:id="rId28"/>
    <p:sldId id="294" r:id="rId29"/>
    <p:sldId id="282" r:id="rId30"/>
    <p:sldId id="283" r:id="rId31"/>
    <p:sldId id="291" r:id="rId32"/>
    <p:sldId id="276" r:id="rId33"/>
    <p:sldId id="286" r:id="rId34"/>
    <p:sldId id="269" r:id="rId35"/>
    <p:sldId id="270" r:id="rId36"/>
    <p:sldId id="299" r:id="rId37"/>
    <p:sldId id="300" r:id="rId38"/>
    <p:sldId id="301" r:id="rId39"/>
    <p:sldId id="288" r:id="rId40"/>
    <p:sldId id="290" r:id="rId41"/>
    <p:sldId id="289" r:id="rId42"/>
    <p:sldId id="306" r:id="rId43"/>
    <p:sldId id="307" r:id="rId44"/>
    <p:sldId id="308" r:id="rId45"/>
    <p:sldId id="311" r:id="rId46"/>
    <p:sldId id="271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2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2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108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92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22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76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35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38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89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91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87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2B7A1-D733-4084-834C-3E838A79FBE0}" type="datetimeFigureOut">
              <a:rPr lang="en-CA" smtClean="0"/>
              <a:t>2023-10-03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2EEE-0340-47EE-ABFE-CD0C70AB10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76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askerville Old Face" pitchFamily="18" charset="0"/>
              </a:rPr>
              <a:t>PRPA</a:t>
            </a:r>
            <a:endParaRPr lang="en-CA" sz="96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971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Prairie Region </a:t>
            </a:r>
          </a:p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of</a:t>
            </a:r>
          </a:p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Photographic Arts</a:t>
            </a:r>
            <a:endParaRPr lang="en-CA" sz="48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0"/>
            <a:ext cx="997527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1" y="-1"/>
            <a:ext cx="99752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Slide &amp; Print Circuit Binders, 2009</a:t>
            </a:r>
            <a:endParaRPr lang="en-CA" sz="28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0483" name="Picture 3" descr="D:\Permanent Backup PERSONAL\Photos\Stan's photos\PRPA\Outing2009Jackfish\circuit-display-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49" y="304800"/>
            <a:ext cx="8456102" cy="54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Prairie Focus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Quarterly newsletter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PRPA news and events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winning images of last year’s competitions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Member Club reports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Circuit reports, winning images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meeting reports</a:t>
            </a:r>
          </a:p>
        </p:txBody>
      </p:sp>
    </p:spTree>
    <p:extLst>
      <p:ext uri="{BB962C8B-B14F-4D97-AF65-F5344CB8AC3E}">
        <p14:creationId xmlns:p14="http://schemas.microsoft.com/office/powerpoint/2010/main" val="59902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657600"/>
            <a:ext cx="3276600" cy="2819400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Prairie Focus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Newsletter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Summer 2023</a:t>
            </a:r>
            <a:endParaRPr lang="en-CA" sz="28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378510"/>
            <a:ext cx="4495801" cy="6098490"/>
          </a:xfrm>
        </p:spPr>
      </p:pic>
    </p:spTree>
    <p:extLst>
      <p:ext uri="{BB962C8B-B14F-4D97-AF65-F5344CB8AC3E}">
        <p14:creationId xmlns:p14="http://schemas.microsoft.com/office/powerpoint/2010/main" val="288783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Website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prpa.photography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PRPA news, services and events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competition details and entry forms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online membership form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upcoming Outing information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winning images of past competitions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past &amp; current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Prairie Focus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newsletters</a:t>
            </a:r>
          </a:p>
        </p:txBody>
      </p:sp>
    </p:spTree>
    <p:extLst>
      <p:ext uri="{BB962C8B-B14F-4D97-AF65-F5344CB8AC3E}">
        <p14:creationId xmlns:p14="http://schemas.microsoft.com/office/powerpoint/2010/main" val="327998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PRPA website</a:t>
            </a:r>
            <a:endParaRPr lang="en-CA" sz="36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194612"/>
            <a:ext cx="6400800" cy="5337139"/>
          </a:xfrm>
        </p:spPr>
      </p:pic>
    </p:spTree>
    <p:extLst>
      <p:ext uri="{BB962C8B-B14F-4D97-AF65-F5344CB8AC3E}">
        <p14:creationId xmlns:p14="http://schemas.microsoft.com/office/powerpoint/2010/main" val="278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Competitions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no entry fee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ribbons &amp; certificates awarded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trophies for the two club competitions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member clubs take turns judging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6 print competitions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6 digital image competitions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2 digital slideshow competitions</a:t>
            </a: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2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867400"/>
            <a:ext cx="8169312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Rosetown Photography Club members judging 2008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Attanyi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93" y="457200"/>
            <a:ext cx="8002954" cy="5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5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Club Competitions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8201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Everest Digital Image Club Competition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20 images per club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Gerry Fish Print Club Competition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10 prints per club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for these two competitions awards are also given for: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21142"/>
            <a:ext cx="3429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Best Landscape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Best Portrait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Best Open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621142"/>
            <a:ext cx="3733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Best Nature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Best Candid Child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Best of Show </a:t>
            </a:r>
          </a:p>
        </p:txBody>
      </p:sp>
    </p:spTree>
    <p:extLst>
      <p:ext uri="{BB962C8B-B14F-4D97-AF65-F5344CB8AC3E}">
        <p14:creationId xmlns:p14="http://schemas.microsoft.com/office/powerpoint/2010/main" val="322978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108" y="5334000"/>
            <a:ext cx="7419386" cy="12954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Best Open &amp; Best of Show 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Everest Digital Image Club Competition, 2018</a:t>
            </a:r>
          </a:p>
          <a:p>
            <a:pPr algn="ctr">
              <a:spcBef>
                <a:spcPts val="0"/>
              </a:spcBef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Summer Hummer, Bob Schultz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, Moose Jaw Camera Club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94" y="6858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8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181600"/>
            <a:ext cx="6324600" cy="12954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Best Nature &amp; Best of Show,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Gerry Fish Print Club Competition, 2018</a:t>
            </a:r>
          </a:p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Badger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, Theresa Busse,  Image West P. A.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57200"/>
            <a:ext cx="5800508" cy="45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askerville Old Face" pitchFamily="18" charset="0"/>
              </a:rPr>
              <a:t>PRPA</a:t>
            </a:r>
            <a:endParaRPr lang="en-CA" sz="96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971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Prairie Region </a:t>
            </a:r>
          </a:p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of</a:t>
            </a:r>
          </a:p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Photographic Arts</a:t>
            </a:r>
            <a:endParaRPr lang="en-CA" sz="48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50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Digital Image Competitions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>
            <a:normAutofit fontScale="92500" lnSpcReduction="20000"/>
          </a:bodyPr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Fall Digital Image – open subject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Spring Digital Image – open subject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Russell – pair of opposites to a given theme e.g. Pleasant / Unpleasant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Gail Christensen Artistic Expressions – open to all members of Member Clubs as well as Individual Members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Hand of Man – open to all members of Member Clubs as well as Individual Members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4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562600"/>
            <a:ext cx="8169312" cy="9144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First, Fall Digital Competition, 2019</a:t>
            </a:r>
          </a:p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Tropical Swallowtail,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Don Mathieson, Regina Photo Club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70" y="762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7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181600"/>
            <a:ext cx="80772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First, Spring Digital Competition, 2020</a:t>
            </a:r>
          </a:p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One Cute Kitten,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Marlene Andrew, Image West P. A.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940" y="685800"/>
            <a:ext cx="4734119" cy="42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1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76800"/>
            <a:ext cx="6400800" cy="12954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First, 2018 Russell Digital Image Competition</a:t>
            </a:r>
            <a:b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Theme: Open / Closed</a:t>
            </a:r>
            <a:b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Rusty Morris, Rosetown Photography Club</a:t>
            </a:r>
            <a:endParaRPr lang="en-CA" sz="2400" b="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62" y="914400"/>
            <a:ext cx="4121238" cy="3200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38" y="932960"/>
            <a:ext cx="4108362" cy="318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190999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Baskerville Old Face" panose="02020602080505020303" pitchFamily="18" charset="0"/>
              </a:rPr>
              <a:t>The Open Road</a:t>
            </a:r>
            <a:endParaRPr lang="en-CA" sz="2000" i="1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4191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Baskerville Old Face" panose="02020602080505020303" pitchFamily="18" charset="0"/>
              </a:rPr>
              <a:t>Closed for The Winter</a:t>
            </a:r>
            <a:endParaRPr lang="en-CA" sz="2000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87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34000"/>
            <a:ext cx="80772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Second, Gail Christensen Artistic Expressions Competition, 2022</a:t>
            </a:r>
          </a:p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Splash of Colors</a:t>
            </a:r>
          </a:p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Khang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Nguyen, Foothills Camera Club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6" y="533400"/>
            <a:ext cx="6954488" cy="46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63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313" y="5181600"/>
            <a:ext cx="8227926" cy="1371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First, Hand of Man Digital Image Competition, 2018</a:t>
            </a:r>
          </a:p>
          <a:p>
            <a:pPr algn="ctr">
              <a:spcBef>
                <a:spcPts val="0"/>
              </a:spcBef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Lonely Road to Monument Valley</a:t>
            </a:r>
          </a:p>
          <a:p>
            <a:pPr algn="ctr">
              <a:spcBef>
                <a:spcPts val="0"/>
              </a:spcBef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Richard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Collens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, Foothills Camera Club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61" y="2057400"/>
            <a:ext cx="82424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Print Competitions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021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Attanyi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Salon – open theme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Human Portraiture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Sports in Action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Curtiss Lund Altered Reality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Print Portfolio – five 4 x 6 prints on themes: Landscape, Nature, Portrait, Candid Child, Open</a:t>
            </a:r>
          </a:p>
        </p:txBody>
      </p:sp>
    </p:spTree>
    <p:extLst>
      <p:ext uri="{BB962C8B-B14F-4D97-AF65-F5344CB8AC3E}">
        <p14:creationId xmlns:p14="http://schemas.microsoft.com/office/powerpoint/2010/main" val="81966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562600"/>
            <a:ext cx="8169312" cy="9144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First,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Attanyi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Salon Print Competition, 2019</a:t>
            </a:r>
          </a:p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Broken Spokes, Larry East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on, Regina Photo Club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970" y="838200"/>
            <a:ext cx="6477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0" y="3810000"/>
            <a:ext cx="3657600" cy="2667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First, Human Portraiture Print Competition, 2019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Faded Dreams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,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David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Bellerive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,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Regina Photo Club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36" y="762000"/>
            <a:ext cx="425063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6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562600"/>
            <a:ext cx="8169312" cy="9144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First, Sports in Action Print Competition, 2020</a:t>
            </a:r>
          </a:p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The Dismount,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Marlene Andrew, Image West P. A.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524" y="609600"/>
            <a:ext cx="591589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8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PRPA …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is an association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of amateur photographers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and camera clubs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in the Prairie Provinces</a:t>
            </a:r>
            <a:endParaRPr lang="en-CA" sz="48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57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80" y="5334000"/>
            <a:ext cx="74676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First, Curtiss Lund Altered Reality Print Competition, 2019</a:t>
            </a:r>
          </a:p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Whooper the Crane at Waikiki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Gail Christensen, Image West Photographic Association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834" y="533400"/>
            <a:ext cx="591589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23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800" y="4219977"/>
            <a:ext cx="3810000" cy="19812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First, Portfolio Print Competition, 2019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Diane McKinnon,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Image West P. A.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" y="419100"/>
            <a:ext cx="483108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50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Slideshow Competitions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315200" cy="46021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Single Song Digital Slideshow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Fall competition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1 song, 5 minute max.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photos to match lyrics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Showmanship Competition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held at the Outing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8 minute max.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individual or group</a:t>
            </a:r>
          </a:p>
        </p:txBody>
      </p:sp>
    </p:spTree>
    <p:extLst>
      <p:ext uri="{BB962C8B-B14F-4D97-AF65-F5344CB8AC3E}">
        <p14:creationId xmlns:p14="http://schemas.microsoft.com/office/powerpoint/2010/main" val="3495453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160" y="5181600"/>
            <a:ext cx="5486400" cy="11763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Rusty Morris, Rosetown Photography Club</a:t>
            </a:r>
            <a:b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introducing his slideshow entry</a:t>
            </a:r>
            <a:b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Showmanship Competition, 2015 Outing</a:t>
            </a:r>
            <a:endParaRPr lang="en-CA" sz="2400" b="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C:\Users\User\Pictures\2015\Candle Lake\Outing\rusty showmanshi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579" y="618526"/>
            <a:ext cx="6504842" cy="436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37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Annual Outing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962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held on a weekend in June 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AGM and guest speaker Friday evening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photographic tours to scenic locations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Awards Presentation &amp; entries slideshow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Showmanship Competition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Outing Competition for participants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print competition entries on display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Fun &amp; Fellowship!!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32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81600"/>
            <a:ext cx="7010400" cy="1252538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The Outing Banner</a:t>
            </a:r>
            <a:b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painted 1999 by </a:t>
            </a:r>
            <a:r>
              <a:rPr lang="en-US" sz="2400" b="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Gleneath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Camera Club</a:t>
            </a:r>
            <a:endParaRPr lang="en-CA" sz="2400" b="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054" name="Picture 6" descr="C:\Users\User\Pictures\2014\waterton\outing\bann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50" y="826855"/>
            <a:ext cx="8410101" cy="43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80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867400"/>
            <a:ext cx="8169312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Print Entry Displays, Candle Lake Outing, 2015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1507" name="Picture 3" descr="C:\Users\User\Pictures\2015\Candle Lake\displays\atta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627" y="364898"/>
            <a:ext cx="7036746" cy="53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61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867400"/>
            <a:ext cx="8169312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Banquet, Candle Lake Outing, 2015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1506" name="Picture 2" descr="C:\Users\User\Pictures\2015\Candle Lake\Outing\_IGP52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46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54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4038600"/>
            <a:ext cx="3198726" cy="2438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Gerry Fish trophy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presented to 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Gleneath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Camera Club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Manitou Springs Outing, 2013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2530" name="Picture 2" descr="C:\Users\User\Pictures\2013\manitou\trophy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14" y="762000"/>
            <a:ext cx="4647269" cy="52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4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8674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2012 Outing – Arlington Beach</a:t>
            </a:r>
            <a:endParaRPr lang="en-CA" sz="2400" b="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1" name="Picture 3" descr="D:\Stan's Work Computer\DATAbackup 29may2013\DATA\photographs\Outing2012Stan\Stan Hingston-how close can we 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000"/>
            <a:ext cx="7772400" cy="510539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Mission Statement</a:t>
            </a:r>
          </a:p>
          <a:p>
            <a:pPr algn="ctr"/>
            <a:endParaRPr lang="en-US" sz="4400" i="1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  <a:p>
            <a:pPr algn="ctr"/>
            <a:r>
              <a:rPr lang="en-US" sz="5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“Prairie photographers</a:t>
            </a:r>
          </a:p>
          <a:p>
            <a:pPr algn="ctr"/>
            <a:r>
              <a:rPr lang="en-US" sz="5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sharing</a:t>
            </a:r>
          </a:p>
          <a:p>
            <a:pPr algn="ctr"/>
            <a:r>
              <a:rPr lang="en-US" sz="54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photographic experiences”</a:t>
            </a:r>
            <a:endParaRPr lang="en-CA" sz="5400" i="1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45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867400"/>
            <a:ext cx="8169312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2015 Outing – Candle Lake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3314" name="Picture 2" descr="C:\Users\User\Pictures\2015\Candle Lake\sand dunes\sandybay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63" y="685800"/>
            <a:ext cx="8308274" cy="50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74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867400"/>
            <a:ext cx="8169312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2016 Outing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Batoche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/ Wanuskewin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2290" name="Picture 2" descr="C:\Users\User\Pictures\2016\batoche\cemetery sign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70" y="533400"/>
            <a:ext cx="8073460" cy="50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2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715000"/>
            <a:ext cx="8169312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2017 Outing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Canmore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“Sunrise Mist on Two-Jack Lake” by Kelly Thorson</a:t>
            </a:r>
            <a:endParaRPr lang="en-CA" sz="18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50" y="533400"/>
            <a:ext cx="771144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8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486400"/>
            <a:ext cx="8169312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2018 Outing – Maple Creek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Roadside stop en route to Cypress Hills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605" y="609600"/>
            <a:ext cx="744279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04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814" y="5562600"/>
            <a:ext cx="8169312" cy="9144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2019 Outing – Swift Current</a:t>
            </a:r>
          </a:p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Neidpath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Church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902" y="762000"/>
            <a:ext cx="7507136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4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0" y="5562600"/>
            <a:ext cx="3351126" cy="914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2022 Outing – Hepburn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The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Popoff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Tree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81000"/>
            <a:ext cx="3810000" cy="61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2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4855982"/>
            <a:ext cx="7162800" cy="1517650"/>
          </a:xfrm>
        </p:spPr>
        <p:txBody>
          <a:bodyPr>
            <a:noAutofit/>
          </a:bodyPr>
          <a:lstStyle/>
          <a:p>
            <a:pPr algn="ctr"/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Picnic in the Park, Candle Lake Outing, 2015</a:t>
            </a:r>
            <a:br>
              <a:rPr lang="en-US" sz="1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br>
              <a:rPr lang="en-US" sz="1400" b="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Join PRPA!  Join the fun!</a:t>
            </a:r>
            <a:endParaRPr lang="en-CA" sz="5400" b="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20" name="Picture 4" descr="C:\Users\User\Pictures\2015\Candle Lake\picnic\picnic1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162800" cy="44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82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askerville Old Face" pitchFamily="18" charset="0"/>
              </a:rPr>
              <a:t>PRPA</a:t>
            </a:r>
            <a:endParaRPr lang="en-CA" sz="96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971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Prairie Region </a:t>
            </a:r>
          </a:p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of</a:t>
            </a:r>
          </a:p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Photographic Arts</a:t>
            </a:r>
            <a:endParaRPr lang="en-CA" sz="48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0"/>
            <a:ext cx="997527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1" y="-1"/>
            <a:ext cx="99752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0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History of PRPA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Started in 1960 as Color Photographic Association of Canada (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CPAC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)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Became PRPA in 1968 as a prairie regional photography association, the same year that NAPA (now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CAPA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) formed as a national photography organization</a:t>
            </a:r>
            <a:endParaRPr lang="en-CA" sz="4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5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PRPA Memberships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5438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There are two membership classes in PRPA: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Individual Membership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Club Membership</a:t>
            </a:r>
          </a:p>
        </p:txBody>
      </p:sp>
    </p:spTree>
    <p:extLst>
      <p:ext uri="{BB962C8B-B14F-4D97-AF65-F5344CB8AC3E}">
        <p14:creationId xmlns:p14="http://schemas.microsoft.com/office/powerpoint/2010/main" val="174145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Individual Membership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373563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any amateur photographer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annual membership fee $30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participate in all competitions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participate in Print Circuits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receive 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Prairie Focus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newsletter in either digital or print format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vote at Annual General Meeting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eligible to sit on Board of Directors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4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Club Membership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any photography club in AB, SK, MB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annual membership fee $1 per member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club may enter the two club competitions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members may enter the Hand of Man and Artistic Expressions digital competitions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all club members receive 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Prairie Focus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newsletter in digital format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club may appoint Club Rep to PRPA Board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0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Print Circuit</a:t>
            </a:r>
            <a:endParaRPr lang="en-CA" sz="60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critique prints of circuit members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have your prints critiqued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ribbons for First, Second, Third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two circuit rounds per year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usually 3 or 4 circuits, with 5 or 6 members each</a:t>
            </a:r>
          </a:p>
        </p:txBody>
      </p:sp>
    </p:spTree>
    <p:extLst>
      <p:ext uri="{BB962C8B-B14F-4D97-AF65-F5344CB8AC3E}">
        <p14:creationId xmlns:p14="http://schemas.microsoft.com/office/powerpoint/2010/main" val="7500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938</Words>
  <Application>Microsoft Office PowerPoint</Application>
  <PresentationFormat>On-screen Show (4:3)</PresentationFormat>
  <Paragraphs>174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Baskerville Old Face</vt:lpstr>
      <vt:lpstr>Calibri</vt:lpstr>
      <vt:lpstr>Courier New</vt:lpstr>
      <vt:lpstr>Office Theme</vt:lpstr>
      <vt:lpstr>PRPA</vt:lpstr>
      <vt:lpstr>PRPA</vt:lpstr>
      <vt:lpstr>PRPA …</vt:lpstr>
      <vt:lpstr>PowerPoint Presentation</vt:lpstr>
      <vt:lpstr>History of PRPA</vt:lpstr>
      <vt:lpstr>PRPA Memberships</vt:lpstr>
      <vt:lpstr>Individual Membership</vt:lpstr>
      <vt:lpstr>Club Membership</vt:lpstr>
      <vt:lpstr>Print Circuit</vt:lpstr>
      <vt:lpstr>PowerPoint Presentation</vt:lpstr>
      <vt:lpstr>Prairie Focus</vt:lpstr>
      <vt:lpstr>Prairie Focus Newsletter  Summer 2023</vt:lpstr>
      <vt:lpstr>Website prpa.photography</vt:lpstr>
      <vt:lpstr>PRPA website</vt:lpstr>
      <vt:lpstr>Competitions</vt:lpstr>
      <vt:lpstr>PowerPoint Presentation</vt:lpstr>
      <vt:lpstr>Club Competitions</vt:lpstr>
      <vt:lpstr>PowerPoint Presentation</vt:lpstr>
      <vt:lpstr>PowerPoint Presentation</vt:lpstr>
      <vt:lpstr>Digital Image Competitions</vt:lpstr>
      <vt:lpstr>PowerPoint Presentation</vt:lpstr>
      <vt:lpstr>PowerPoint Presentation</vt:lpstr>
      <vt:lpstr>First, 2018 Russell Digital Image Competition Theme: Open / Closed Rusty Morris, Rosetown Photography Club</vt:lpstr>
      <vt:lpstr>PowerPoint Presentation</vt:lpstr>
      <vt:lpstr>PowerPoint Presentation</vt:lpstr>
      <vt:lpstr>Print Competitions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Slideshow Competitions</vt:lpstr>
      <vt:lpstr>Rusty Morris, Rosetown Photography Club introducing his slideshow entry Showmanship Competition, 2015 Outing</vt:lpstr>
      <vt:lpstr>Annual Outing</vt:lpstr>
      <vt:lpstr>The Outing Banner  painted 1999 by Gleneath Camera Club</vt:lpstr>
      <vt:lpstr>PowerPoint Presentation</vt:lpstr>
      <vt:lpstr>PowerPoint Presentation</vt:lpstr>
      <vt:lpstr>PowerPoint Presentation</vt:lpstr>
      <vt:lpstr>2012 Outing – Arlington Beach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Picnic in the Park, Candle Lake Outing, 2015  Join PRPA!  Join the fun!</vt:lpstr>
      <vt:lpstr>PRPA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PRPA</dc:title>
  <dc:creator>Rosetown Natural Health</dc:creator>
  <cp:lastModifiedBy>Scott Prokop</cp:lastModifiedBy>
  <cp:revision>92</cp:revision>
  <dcterms:created xsi:type="dcterms:W3CDTF">2016-06-26T21:48:47Z</dcterms:created>
  <dcterms:modified xsi:type="dcterms:W3CDTF">2023-10-03T18:42:34Z</dcterms:modified>
</cp:coreProperties>
</file>